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iaA+56QwRPVg1qbjss328GRBYT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2" Type="http://customschemas.google.com/relationships/presentationmetadata" Target="meta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7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7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7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we need keys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02750" y="1316400"/>
            <a:ext cx="5340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without keys with examples.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List with key attributes with examples.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Summary.</a:t>
            </a:r>
            <a:endParaRPr sz="19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565000" y="412900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32225" y="953700"/>
            <a:ext cx="54435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30800" y="44502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List Without Keys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791450" y="1682350"/>
            <a:ext cx="2582400" cy="22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&lt;ul&gt;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dhoni &lt; /li 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Sachin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&lt;/ul&gt;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3784100" y="1682350"/>
            <a:ext cx="2582400" cy="2250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&lt;ul&gt;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dhoni &lt; /li 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Sachin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&gt; Virat 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&lt;/ul&gt;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3375425" y="2646750"/>
            <a:ext cx="4071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342900" y="975125"/>
            <a:ext cx="5542200" cy="3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 txBox="1"/>
          <p:nvPr>
            <p:ph type="title"/>
          </p:nvPr>
        </p:nvSpPr>
        <p:spPr>
          <a:xfrm>
            <a:off x="586400" y="466325"/>
            <a:ext cx="5735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List Without Keys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71500" y="1682350"/>
            <a:ext cx="2700300" cy="22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&lt;ul&gt;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dhoni &lt; /li 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Sachin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&lt;/ul&gt;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3782600" y="1682350"/>
            <a:ext cx="2539500" cy="2250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&lt;ul&gt;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&lt;li &gt; Virat 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dhoni &lt; /li 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 li &gt; Sachin &lt;/li&gt;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&lt;/ul&gt;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3214700" y="2646750"/>
            <a:ext cx="5679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681325" y="487900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List with key attribute</a:t>
            </a: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471500" y="1682350"/>
            <a:ext cx="2796900" cy="22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&lt;ul&gt;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&lt; li Key= “1” &gt; dhoni &lt; /li 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&lt; li Key= “2”&gt; Sachin &lt;/li&gt;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&lt;/ul&gt;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3782600" y="1682350"/>
            <a:ext cx="2796900" cy="2250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&lt;ul&gt;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&lt;li Key= “3” &gt; Virat  &lt;/li&gt;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&lt; li Key= “1” &gt; dhoni &lt; /li 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&lt; li Key= “2”&gt; Sachin &lt;/li&gt;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&lt;/ul&gt;</a:t>
            </a:r>
            <a:endParaRPr b="0" i="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3268400" y="2646750"/>
            <a:ext cx="5142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idx="1" type="body"/>
          </p:nvPr>
        </p:nvSpPr>
        <p:spPr>
          <a:xfrm>
            <a:off x="563450" y="1178725"/>
            <a:ext cx="5812500" cy="3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“key” is a special string attribute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Creating lists of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Keys give the elements a stable identity.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Identity which item has changed, is added, or removed.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Keys Help in efficient updating of the user interface.</a:t>
            </a:r>
            <a:endParaRPr sz="1900"/>
          </a:p>
        </p:txBody>
      </p:sp>
      <p:sp>
        <p:nvSpPr>
          <p:cNvPr id="199" name="Google Shape;199;p6"/>
          <p:cNvSpPr txBox="1"/>
          <p:nvPr>
            <p:ph type="title"/>
          </p:nvPr>
        </p:nvSpPr>
        <p:spPr>
          <a:xfrm>
            <a:off x="563450" y="487875"/>
            <a:ext cx="5735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